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lay" charset="1" panose="00000500000000000000"/>
      <p:regular r:id="rId13"/>
    </p:embeddedFont>
    <p:embeddedFont>
      <p:font typeface="Play Bold" charset="1" panose="00000800000000000000"/>
      <p:regular r:id="rId14"/>
    </p:embeddedFont>
    <p:embeddedFont>
      <p:font typeface="Open Sans Bold" charset="1" panose="020B08060305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18278475" y="0"/>
            <a:ext cx="9525" cy="8402063"/>
          </a:xfrm>
          <a:prstGeom prst="rect">
            <a:avLst/>
          </a:prstGeom>
          <a:solidFill>
            <a:srgbClr val="EDEDED"/>
          </a:solidFill>
        </p:spPr>
      </p:sp>
      <p:sp>
        <p:nvSpPr>
          <p:cNvPr name="AutoShape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0" y="8378250"/>
            <a:ext cx="18288000" cy="0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21143" y="624398"/>
            <a:ext cx="7153266" cy="7153266"/>
          </a:xfrm>
          <a:custGeom>
            <a:avLst/>
            <a:gdLst/>
            <a:ahLst/>
            <a:cxnLst/>
            <a:rect r="r" b="b" t="t" l="l"/>
            <a:pathLst>
              <a:path h="7153266" w="7153266">
                <a:moveTo>
                  <a:pt x="0" y="0"/>
                </a:moveTo>
                <a:lnTo>
                  <a:pt x="7153266" y="0"/>
                </a:lnTo>
                <a:lnTo>
                  <a:pt x="7153266" y="7153266"/>
                </a:lnTo>
                <a:lnTo>
                  <a:pt x="0" y="715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80938" y="8871585"/>
            <a:ext cx="4778362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EDEDED"/>
                </a:solidFill>
                <a:latin typeface="Play"/>
                <a:ea typeface="Play"/>
                <a:cs typeface="Play"/>
                <a:sym typeface="Play"/>
              </a:rPr>
              <a:t>Prezentuje </a:t>
            </a:r>
            <a:r>
              <a:rPr lang="en-US" sz="2199" b="true">
                <a:solidFill>
                  <a:srgbClr val="EDEDED"/>
                </a:solidFill>
                <a:latin typeface="Play Bold"/>
                <a:ea typeface="Play Bold"/>
                <a:cs typeface="Play Bold"/>
                <a:sym typeface="Play Bold"/>
              </a:rPr>
              <a:t>Dawid Olko </a:t>
            </a:r>
            <a:r>
              <a:rPr lang="en-US" sz="2199">
                <a:solidFill>
                  <a:srgbClr val="EDEDED"/>
                </a:solidFill>
                <a:latin typeface="Play"/>
                <a:ea typeface="Play"/>
                <a:cs typeface="Play"/>
                <a:sym typeface="Play"/>
              </a:rPr>
              <a:t>na potrzeby obrony pracy inżynierskiej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139555"/>
            <a:ext cx="91945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EDEDED"/>
                </a:solidFill>
                <a:latin typeface="Play"/>
                <a:ea typeface="Play"/>
                <a:cs typeface="Play"/>
                <a:sym typeface="Play"/>
              </a:rPr>
              <a:t>SmartRecommender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59544"/>
            <a:ext cx="8888378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spc="-80" b="true">
                <a:solidFill>
                  <a:srgbClr val="EDEDED"/>
                </a:solidFill>
                <a:latin typeface="Play Bold"/>
                <a:ea typeface="Play Bold"/>
                <a:cs typeface="Play Bold"/>
                <a:sym typeface="Play Bold"/>
              </a:rPr>
              <a:t>PREZENTACJA SYSTEMU REKOMENTACJI PRODUKTÓW</a:t>
            </a:r>
          </a:p>
          <a:p>
            <a:pPr algn="l">
              <a:lnSpc>
                <a:spcPts val="5500"/>
              </a:lnSpc>
            </a:pPr>
            <a:r>
              <a:rPr lang="en-US" sz="5000" spc="-80" b="true">
                <a:solidFill>
                  <a:srgbClr val="EDEDED"/>
                </a:solidFill>
                <a:latin typeface="Play Bold"/>
                <a:ea typeface="Play Bold"/>
                <a:cs typeface="Play Bold"/>
                <a:sym typeface="Play Bold"/>
              </a:rPr>
              <a:t>FILTRACJI WSPÓŁPRACY, ANALIZY SENTYMENTU ORAZ REGUŁ ASOCJACYJNYCH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9518" y="4572275"/>
            <a:ext cx="11022737" cy="5236880"/>
          </a:xfrm>
          <a:custGeom>
            <a:avLst/>
            <a:gdLst/>
            <a:ahLst/>
            <a:cxnLst/>
            <a:rect r="r" b="b" t="t" l="l"/>
            <a:pathLst>
              <a:path h="5236880" w="11022737">
                <a:moveTo>
                  <a:pt x="0" y="0"/>
                </a:moveTo>
                <a:lnTo>
                  <a:pt x="11022736" y="0"/>
                </a:lnTo>
                <a:lnTo>
                  <a:pt x="11022736" y="5236881"/>
                </a:lnTo>
                <a:lnTo>
                  <a:pt x="0" y="5236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31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5208" y="1963516"/>
            <a:ext cx="7914506" cy="3936966"/>
          </a:xfrm>
          <a:custGeom>
            <a:avLst/>
            <a:gdLst/>
            <a:ahLst/>
            <a:cxnLst/>
            <a:rect r="r" b="b" t="t" l="l"/>
            <a:pathLst>
              <a:path h="3936966" w="7914506">
                <a:moveTo>
                  <a:pt x="0" y="0"/>
                </a:moveTo>
                <a:lnTo>
                  <a:pt x="7914506" y="0"/>
                </a:lnTo>
                <a:lnTo>
                  <a:pt x="7914506" y="3936966"/>
                </a:lnTo>
                <a:lnTo>
                  <a:pt x="0" y="3936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24767" y="356044"/>
            <a:ext cx="7849358" cy="4216231"/>
          </a:xfrm>
          <a:custGeom>
            <a:avLst/>
            <a:gdLst/>
            <a:ahLst/>
            <a:cxnLst/>
            <a:rect r="r" b="b" t="t" l="l"/>
            <a:pathLst>
              <a:path h="4216231" w="7849358">
                <a:moveTo>
                  <a:pt x="0" y="0"/>
                </a:moveTo>
                <a:lnTo>
                  <a:pt x="7849358" y="0"/>
                </a:lnTo>
                <a:lnTo>
                  <a:pt x="7849358" y="4216231"/>
                </a:lnTo>
                <a:lnTo>
                  <a:pt x="0" y="421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1428" y="6397657"/>
            <a:ext cx="6902066" cy="3074190"/>
          </a:xfrm>
          <a:custGeom>
            <a:avLst/>
            <a:gdLst/>
            <a:ahLst/>
            <a:cxnLst/>
            <a:rect r="r" b="b" t="t" l="l"/>
            <a:pathLst>
              <a:path h="3074190" w="6902066">
                <a:moveTo>
                  <a:pt x="0" y="0"/>
                </a:moveTo>
                <a:lnTo>
                  <a:pt x="6902066" y="0"/>
                </a:lnTo>
                <a:lnTo>
                  <a:pt x="6902066" y="3074190"/>
                </a:lnTo>
                <a:lnTo>
                  <a:pt x="0" y="3074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979" t="0" r="-15899" b="-333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539842"/>
            <a:ext cx="9224484" cy="1924318"/>
            <a:chOff x="0" y="0"/>
            <a:chExt cx="12299312" cy="256575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23825"/>
              <a:ext cx="12299312" cy="1212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02"/>
                </a:lnSpc>
              </a:pPr>
              <a:r>
                <a:rPr lang="en-US" sz="6600" b="true">
                  <a:solidFill>
                    <a:srgbClr val="393939"/>
                  </a:solidFill>
                  <a:latin typeface="Play Bold"/>
                  <a:ea typeface="Play Bold"/>
                  <a:cs typeface="Play Bold"/>
                  <a:sym typeface="Play Bold"/>
                </a:rPr>
                <a:t>Sekcje rekomendacji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83344"/>
              <a:ext cx="12299312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54755" y="2610392"/>
            <a:ext cx="11578489" cy="5989980"/>
            <a:chOff x="0" y="0"/>
            <a:chExt cx="15437986" cy="79866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076" r="0" b="3076"/>
            <a:stretch>
              <a:fillRect/>
            </a:stretch>
          </p:blipFill>
          <p:spPr>
            <a:xfrm flipH="false" flipV="false">
              <a:off x="0" y="0"/>
              <a:ext cx="15437986" cy="798664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138886" y="1600903"/>
            <a:ext cx="8010227" cy="73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1"/>
              </a:lnSpc>
            </a:pPr>
            <a:r>
              <a:rPr lang="en-US" sz="4300" b="true">
                <a:solidFill>
                  <a:srgbClr val="FBFB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FILTROWANIE</a:t>
            </a:r>
            <a:r>
              <a:rPr lang="en-US" b="true" sz="4300">
                <a:solidFill>
                  <a:srgbClr val="FBFB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REKOMENTACJI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97059" y="1491889"/>
            <a:ext cx="9990941" cy="7303222"/>
          </a:xfrm>
          <a:custGeom>
            <a:avLst/>
            <a:gdLst/>
            <a:ahLst/>
            <a:cxnLst/>
            <a:rect r="r" b="b" t="t" l="l"/>
            <a:pathLst>
              <a:path h="7303222" w="9990941">
                <a:moveTo>
                  <a:pt x="0" y="0"/>
                </a:moveTo>
                <a:lnTo>
                  <a:pt x="9990941" y="0"/>
                </a:lnTo>
                <a:lnTo>
                  <a:pt x="9990941" y="7303222"/>
                </a:lnTo>
                <a:lnTo>
                  <a:pt x="0" y="730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4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590157"/>
            <a:ext cx="9765189" cy="3106686"/>
            <a:chOff x="0" y="0"/>
            <a:chExt cx="13020252" cy="41422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1925"/>
              <a:ext cx="13020252" cy="2765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59"/>
                </a:lnSpc>
              </a:pPr>
              <a:r>
                <a:rPr lang="en-US" sz="8000" b="true">
                  <a:solidFill>
                    <a:srgbClr val="393939"/>
                  </a:solidFill>
                  <a:latin typeface="Play Bold"/>
                  <a:ea typeface="Play Bold"/>
                  <a:cs typeface="Play Bold"/>
                  <a:sym typeface="Play Bold"/>
                </a:rPr>
                <a:t>ANALIZA SENTYMENTU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59835"/>
              <a:ext cx="1131549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10770985" y="0"/>
            <a:ext cx="7539025" cy="10287000"/>
          </a:xfrm>
          <a:prstGeom prst="rect">
            <a:avLst/>
          </a:prstGeom>
          <a:solidFill>
            <a:srgbClr val="EDEDE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06028" y="1208722"/>
            <a:ext cx="10025896" cy="7869556"/>
          </a:xfrm>
          <a:custGeom>
            <a:avLst/>
            <a:gdLst/>
            <a:ahLst/>
            <a:cxnLst/>
            <a:rect r="r" b="b" t="t" l="l"/>
            <a:pathLst>
              <a:path h="7869556" w="10025896">
                <a:moveTo>
                  <a:pt x="0" y="0"/>
                </a:moveTo>
                <a:lnTo>
                  <a:pt x="10025896" y="0"/>
                </a:lnTo>
                <a:lnTo>
                  <a:pt x="10025896" y="7869556"/>
                </a:lnTo>
                <a:lnTo>
                  <a:pt x="0" y="7869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6" t="0" r="-39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91129" y="4096703"/>
            <a:ext cx="9166009" cy="203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59"/>
              </a:lnSpc>
            </a:pPr>
            <a:r>
              <a:rPr lang="en-US" b="true" sz="8000">
                <a:solidFill>
                  <a:srgbClr val="090B22"/>
                </a:solidFill>
                <a:latin typeface="Play Bold"/>
                <a:ea typeface="Play Bold"/>
                <a:cs typeface="Play Bold"/>
                <a:sym typeface="Play Bold"/>
              </a:rPr>
              <a:t>REGUŁY ASOCJACYJNE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0775" y="2539257"/>
            <a:ext cx="13246450" cy="6719043"/>
            <a:chOff x="0" y="0"/>
            <a:chExt cx="17661934" cy="895872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06" r="0" b="1806"/>
            <a:stretch>
              <a:fillRect/>
            </a:stretch>
          </p:blipFill>
          <p:spPr>
            <a:xfrm flipH="false" flipV="false">
              <a:off x="0" y="0"/>
              <a:ext cx="17661934" cy="895872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123135" y="1190625"/>
            <a:ext cx="12094908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9"/>
              </a:lnSpc>
            </a:pPr>
            <a:r>
              <a:rPr lang="en-US" sz="8000" b="true">
                <a:solidFill>
                  <a:srgbClr val="393939"/>
                </a:solidFill>
                <a:latin typeface="Play Bold"/>
                <a:ea typeface="Play Bold"/>
                <a:cs typeface="Play Bold"/>
                <a:sym typeface="Play Bold"/>
              </a:rPr>
              <a:t>Aktualizacja reguł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4755" y="3056734"/>
            <a:ext cx="11301259" cy="6201566"/>
          </a:xfrm>
          <a:custGeom>
            <a:avLst/>
            <a:gdLst/>
            <a:ahLst/>
            <a:cxnLst/>
            <a:rect r="r" b="b" t="t" l="l"/>
            <a:pathLst>
              <a:path h="6201566" w="11301259">
                <a:moveTo>
                  <a:pt x="0" y="0"/>
                </a:moveTo>
                <a:lnTo>
                  <a:pt x="11301259" y="0"/>
                </a:lnTo>
                <a:lnTo>
                  <a:pt x="11301259" y="6201566"/>
                </a:lnTo>
                <a:lnTo>
                  <a:pt x="0" y="620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16033369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9"/>
              </a:lnSpc>
            </a:pPr>
            <a:r>
              <a:rPr lang="en-US" sz="8000" b="true">
                <a:solidFill>
                  <a:srgbClr val="EDEDED"/>
                </a:solidFill>
                <a:latin typeface="Play Bold"/>
                <a:ea typeface="Play Bold"/>
                <a:cs typeface="Play Bold"/>
                <a:sym typeface="Play Bold"/>
              </a:rPr>
              <a:t>Debug metod rekomendacyjnych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DAHApVK3AlU</dc:identifier>
  <dcterms:modified xsi:type="dcterms:W3CDTF">2011-08-01T06:04:30Z</dcterms:modified>
  <cp:revision>1</cp:revision>
  <dc:title>Prezentacja obrona</dc:title>
</cp:coreProperties>
</file>